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4273F-B1C9-4EDB-8673-CE41739F5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0CF3E9-A647-40D4-965C-3C48C25B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09A5-5391-453D-9618-BA7A8DCDF37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B290C3-9D43-48EA-A1D6-0BC61BF77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342741-DC04-4B10-98ED-1B3F4B71F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9C621-09C6-4494-8C42-B4FFABAA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32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23C07A-A3E9-47F8-B2C0-1064794A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D8763-C773-495F-9315-BD24B1E2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EB7C87-7C35-4556-A087-D7AD1C599F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09A5-5391-453D-9618-BA7A8DCDF370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2AEAE-E71D-41F7-BC63-108D58060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71F56-F7BD-44BD-8E61-0BD1443D80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C621-09C6-4494-8C42-B4FFABAA8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4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8BC282-2FA3-49FF-8CBE-C1702C63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CB917-F92A-478A-8AAD-106CC26E24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03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98B33-86A7-4586-AAEE-CFF0C830A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0B922A-68C5-41FB-ADA2-E187808BDD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20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31CDD8-328C-4438-BC07-805E7CFC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065B4-139C-4AF2-BCF6-5DED2000D0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21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B2E54D-0628-4B5F-88C6-CA66E180B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0626F-8F14-4908-905C-B2578D7AD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5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12F143-B259-4F14-909E-8DC70DB3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204539-921E-4C5D-BD8C-0C57685C8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CF0EED-0545-4BEC-878A-AF505F2B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31F24D-B14E-4C04-BCE9-6168A92AFB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21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D37CEFE-8D43-4CCE-B44E-F8E63B6ED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9BF07D-5FC2-4827-9873-2EE8AAB453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F9131D-261C-4E81-A789-BC697FD6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32EA-DDD3-4B94-B7E9-7CD96D80F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756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4C4B6D-12C4-4740-83C1-563EBFE00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A3586B-EF61-4778-A132-021DD79398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52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B6F49-33EE-4BA5-A504-965D11756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C29F33-5A57-44F1-BEB4-0E70CB184C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25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8BFE5-BC79-4B2A-972D-3DF6CE37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37F5EA-66C8-4A94-B8F7-3EE711DF76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7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BA5A66-AF96-4767-85D1-853544BB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a-IR" sz="1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joman Condensed Medium" panose="00000606000000000000" pitchFamily="2" charset="-78"/>
                <a:cs typeface="Anjoman Condensed Medium" panose="00000606000000000000" pitchFamily="2" charset="-78"/>
                <a:sym typeface="Arial"/>
              </a:rPr>
              <a:t>ابزارهای نوین</a:t>
            </a:r>
            <a:endParaRPr lang="fa-I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joman Condensed Medium" panose="00000606000000000000" pitchFamily="2" charset="-78"/>
              <a:cs typeface="Anjoman Condensed Medium" panose="00000606000000000000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D9FD4-B795-420C-9518-BDF008ABED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2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3E8028-5188-4952-99F0-605E80C2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FDAFBC-DEF5-4F70-95E8-F667B55A77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54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07DBD1-2DD8-4B3D-BE1A-FDCA0BAC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BB39C0-2CC8-492C-AC98-2865AF77E9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0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4291C2-9BBE-4088-9021-146389A9C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B73E8-15FC-4D98-9DB5-9FE696C794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538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E89F92-0EDF-42D7-8656-1FE24426C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EC5136-170B-493E-BC2F-AAC6D72457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565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E67245-4E1F-4D0A-9E0E-A31017FE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F43A87-06B8-4B03-B42D-A8CA35AF5C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23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2E9219-BFC1-45E2-9E34-E2C78494F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1AE92-2E03-49BD-8D83-F0EB8B17A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8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7B825-7DCF-4B09-B74F-B7E6D502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85796-21D3-4E73-A207-94476F736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550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3A53F-D75C-4CEF-BB6F-14B1BD7F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A8D52C-0FEB-4051-802B-232C11B38A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94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CC8AFC-9821-4758-88E6-D12DDD565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AF7F05-39D4-4C9A-B465-FF33E54C736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70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5FDCD-9060-4BA0-AB2B-B845A519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0945E-3181-40A8-BA94-F01F193114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25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B1C544-A7C2-4A7B-A051-1DCC8CAEB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3EE1A7-FABB-41BD-986D-AFA52B208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3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E78932-5574-40C6-B788-E9044BC91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A827EE-3D94-44A2-9138-2717E40775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3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162395-3AEE-4D29-8DC2-408621755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784E21-0250-4B38-9A4B-FE3F8E85E1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8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923E42-2C43-45D4-BDBF-F5D9DE5FC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B6816-FFFA-4EDA-ACE1-46A56B5502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5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DB49AE-2C3B-4AB4-805C-FB51EAAF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B5AA9-433E-4472-BA2F-38974E0219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BFC1FE-9E29-46AC-BB0E-1DA6D690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8F8D3-6FDB-4552-AE44-500F337D86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53E20E-AEE2-49CC-9696-86FB462B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FA2D53-FBD5-43AD-89C9-941DA75383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9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2558F0-78CA-402C-8E59-AC41E53C6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E015C-2AEF-4FC0-9795-4A0200346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98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(16:9)</PresentationFormat>
  <Paragraphs>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Anjoman Condensed Medium</vt:lpstr>
      <vt:lpstr>Arial</vt:lpstr>
      <vt:lpstr>Calibri</vt:lpstr>
      <vt:lpstr>Calibri Light</vt:lpstr>
      <vt:lpstr>Office Theme</vt:lpstr>
      <vt:lpstr>PowerPoint Presentation</vt:lpstr>
      <vt:lpstr>ابزارهای نوین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2024-05-02T18:53:26Z</dcterms:created>
  <dcterms:modified xsi:type="dcterms:W3CDTF">2024-05-02T18:53:26Z</dcterms:modified>
</cp:coreProperties>
</file>